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32AF5-30C8-0D9A-CAF6-94C20EFC1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E6462-53E1-719B-522B-A1EC2317F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CA217-B45A-323C-AEE6-733199EB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7979-D132-1430-04E5-3B671AC06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D4D43-4FA7-EAE2-28A6-1B68DC6E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311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899D-66AC-E6D2-1374-E96E64688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91DB1-A4D4-BBED-E285-06EAA2342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026BC-A294-4496-97CB-D4D36662C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FB4D6-E774-8B77-2F67-ADBB38B36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FB6F3-E1AF-24E9-C735-954B138C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011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3A270D-07E9-0B17-530E-370E920825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0322C-F71A-BDDB-69BC-B85E72243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C5E37-2F15-A7FF-ABAF-7A628B29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9CC43-8E92-2320-6EEB-04A68C49B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3CF4D-8335-9EE2-5A72-8ABB104F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47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FE44B-27A3-1071-2F93-A3E324E64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4ECB8-743C-481D-D8B4-71834954C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4514C-0E36-0EFD-13ED-873E3E71B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61B23-C97E-A68E-AF81-A2FD2E37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2E414-01E3-9165-B975-165D272C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895B3-50F8-16D4-1455-21CF80132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59921-9C93-D0F1-6927-F908ED569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37C55-3E83-4280-809D-637519CF9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1E4D-B4CD-6C2D-0CA3-7D730D96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6EEF-60BE-EF95-D0B1-7FBD3B0B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5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31B39-0F2D-3ADE-54F9-2C432CFD9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35B74-1FB9-AC40-BD5E-73A84157B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F9E7A-36E5-61CF-7450-801671274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7F466-1C8D-7655-F386-37EB57E3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12ADC3-2345-6161-1EBD-FAEEF8D7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6ECAF-A009-55ED-B5E9-EE5FF072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69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C5B2-B22B-2ADB-2B79-47155BBE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0AB12-5110-A577-9C15-459FE0B0C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80FA4-0B08-EED4-ABA1-AAE9A1DF8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F15718-E992-FD7D-78C0-356841AE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05CCC-AEB5-5483-C409-1C98B81046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224FEA-F205-27B4-D2F1-2C36AD61E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9B7EB6-E1D8-19F6-2B09-368EBB241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DEC446-AE3D-E3C8-4231-4897F380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5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CEF54-3837-F273-7EE9-4AC2998F6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C1B39A-309D-364F-BB5C-D0BF13C68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C8B34-B110-ACE7-40B7-4E829233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BE4BE-4CF5-69B7-628F-B604EF96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04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0AE98-C375-21FB-1109-B0E3D38A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173A5C-43D9-3960-66FB-16CFEA44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F542F-5B37-B92D-9990-0A05D2FB1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96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D49D7-B28A-1703-5574-BF0BDA80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99417-4F7D-5BE5-69B4-95453A4D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9AD180-0315-5C5D-7B91-BED197EB8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AC2C1-2F22-8FAA-BFAE-6E1B65D9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EDCAE-98A2-E8F5-E715-F65860E8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E539D-1275-8781-B252-4DD54110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37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34DEB-2298-91BE-502D-2570BE6E2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B008F3-4DDE-288F-E53A-828CF114F4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508A1-10FF-ED42-B92F-9FB8F81DB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26B09-A219-EC51-509E-1C8B6698E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D4364-7E3E-FEA3-FF29-733AAF32D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C82F0-A172-672C-3511-F73E6D69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43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31C9B7-FAB7-A119-1EC7-B6266583F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D833A-EE2E-65D8-8206-9B6657AAF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9A2CD-EE92-3729-69EB-9070745E2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76FC2-79BF-4D4B-AD3B-8F1187A09382}" type="datetimeFigureOut">
              <a:rPr lang="ko-KR" altLang="en-US" smtClean="0"/>
              <a:t>2023-08-24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59B40-B2F1-2A8C-2948-C35FCE6D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EAF2C-BCBE-6D72-1EFF-4767E0B29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6B6ED-6E06-4255-B2A4-C88855DB08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94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7B836-2F12-A90D-F632-A029A6A818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Design change and Added pages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736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D3C98-5C11-1F60-0C60-A13D0EDD1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42" y="0"/>
            <a:ext cx="1167031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3D3898-DDC9-3802-E51C-DA51C4CB0BFF}"/>
              </a:ext>
            </a:extLst>
          </p:cNvPr>
          <p:cNvSpPr txBox="1"/>
          <p:nvPr/>
        </p:nvSpPr>
        <p:spPr>
          <a:xfrm>
            <a:off x="3036499" y="5426664"/>
            <a:ext cx="7392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Not the file, separated email containing a link would be shared.</a:t>
            </a:r>
          </a:p>
        </p:txBody>
      </p:sp>
    </p:spTree>
    <p:extLst>
      <p:ext uri="{BB962C8B-B14F-4D97-AF65-F5344CB8AC3E}">
        <p14:creationId xmlns:p14="http://schemas.microsoft.com/office/powerpoint/2010/main" val="189098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54475E-413F-1500-FC90-70CCCCC1A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668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CA2D5D-5082-96C5-8633-8B9D9DFBB553}"/>
              </a:ext>
            </a:extLst>
          </p:cNvPr>
          <p:cNvSpPr txBox="1"/>
          <p:nvPr/>
        </p:nvSpPr>
        <p:spPr>
          <a:xfrm>
            <a:off x="1" y="6211669"/>
            <a:ext cx="1180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Please check the file which has been shared about the recommendation for the detailed information in the past announcement.</a:t>
            </a:r>
          </a:p>
        </p:txBody>
      </p:sp>
    </p:spTree>
    <p:extLst>
      <p:ext uri="{BB962C8B-B14F-4D97-AF65-F5344CB8AC3E}">
        <p14:creationId xmlns:p14="http://schemas.microsoft.com/office/powerpoint/2010/main" val="2845040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1EB806-2052-4305-2E4C-630A837A3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02"/>
            <a:ext cx="12192000" cy="6070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E346FD-9E7E-DE48-AD63-90C80E34EF2F}"/>
              </a:ext>
            </a:extLst>
          </p:cNvPr>
          <p:cNvSpPr txBox="1"/>
          <p:nvPr/>
        </p:nvSpPr>
        <p:spPr>
          <a:xfrm>
            <a:off x="1" y="6211669"/>
            <a:ext cx="1180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Prevent the manual change of user profile by turning on this setup.</a:t>
            </a:r>
          </a:p>
        </p:txBody>
      </p:sp>
    </p:spTree>
    <p:extLst>
      <p:ext uri="{BB962C8B-B14F-4D97-AF65-F5344CB8AC3E}">
        <p14:creationId xmlns:p14="http://schemas.microsoft.com/office/powerpoint/2010/main" val="193600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6E77D3-E48B-79E8-FF5F-F7A753857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403"/>
            <a:ext cx="12192000" cy="57611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8189CA-5FE5-FDE9-5ECE-DEB185F8F25F}"/>
              </a:ext>
            </a:extLst>
          </p:cNvPr>
          <p:cNvSpPr txBox="1"/>
          <p:nvPr/>
        </p:nvSpPr>
        <p:spPr>
          <a:xfrm>
            <a:off x="0" y="6211669"/>
            <a:ext cx="3501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New report page.</a:t>
            </a:r>
          </a:p>
          <a:p>
            <a:r>
              <a:rPr lang="en-US" altLang="ko-KR" dirty="0"/>
              <a:t>Old one would be deleted later</a:t>
            </a:r>
          </a:p>
        </p:txBody>
      </p:sp>
    </p:spTree>
    <p:extLst>
      <p:ext uri="{BB962C8B-B14F-4D97-AF65-F5344CB8AC3E}">
        <p14:creationId xmlns:p14="http://schemas.microsoft.com/office/powerpoint/2010/main" val="387182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CFF4B5-982E-AFC7-28E6-082483910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222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3ECA94-BE20-B297-3D9D-E87A3B820596}"/>
              </a:ext>
            </a:extLst>
          </p:cNvPr>
          <p:cNvSpPr txBox="1"/>
          <p:nvPr/>
        </p:nvSpPr>
        <p:spPr>
          <a:xfrm>
            <a:off x="0" y="6211669"/>
            <a:ext cx="5971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Report grouped by customer, group, staff are provided.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DC0B0C-BB1A-651A-8D4C-50F06BE81DCE}"/>
              </a:ext>
            </a:extLst>
          </p:cNvPr>
          <p:cNvSpPr/>
          <p:nvPr/>
        </p:nvSpPr>
        <p:spPr>
          <a:xfrm>
            <a:off x="4106174" y="2743200"/>
            <a:ext cx="207034" cy="2674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20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6AD41E-D192-278A-A27B-619491C17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19" y="0"/>
            <a:ext cx="10118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3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CADCB5-8080-8805-0338-FBFF8778D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613"/>
            <a:ext cx="12192000" cy="498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66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6FBFC6-42B8-0D1F-E88C-214ACCE7C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46" y="0"/>
            <a:ext cx="100769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1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D3AA39-A406-58E1-AAD6-C6BC84E33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281"/>
            <a:ext cx="12192000" cy="539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6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E50A-D59A-39D6-91C9-6BDFABDB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871" y="0"/>
            <a:ext cx="10034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75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F3A9C5-16CE-9ACC-A8F4-54A91A977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700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6C8F0B-873B-E01C-1E0D-FD06CE60FD7D}"/>
              </a:ext>
            </a:extLst>
          </p:cNvPr>
          <p:cNvSpPr txBox="1"/>
          <p:nvPr/>
        </p:nvSpPr>
        <p:spPr>
          <a:xfrm>
            <a:off x="0" y="6211669"/>
            <a:ext cx="12457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UI</a:t>
            </a:r>
            <a:r>
              <a:rPr lang="ko-KR" altLang="en-US" dirty="0"/>
              <a:t> </a:t>
            </a:r>
            <a:r>
              <a:rPr lang="en-US" altLang="ko-KR" dirty="0"/>
              <a:t>for</a:t>
            </a:r>
            <a:r>
              <a:rPr lang="ko-KR" altLang="en-US" dirty="0"/>
              <a:t> </a:t>
            </a:r>
            <a:r>
              <a:rPr lang="en-US" altLang="ko-KR" dirty="0"/>
              <a:t>Email</a:t>
            </a:r>
            <a:r>
              <a:rPr lang="ko-KR" altLang="en-US" dirty="0"/>
              <a:t> </a:t>
            </a:r>
            <a:r>
              <a:rPr lang="en-US" altLang="ko-KR" dirty="0"/>
              <a:t>and chat is changed. Customer can push chat or alarm to the member’s phone.</a:t>
            </a:r>
          </a:p>
          <a:p>
            <a:r>
              <a:rPr lang="en-US" altLang="ko-KR" dirty="0">
                <a:solidFill>
                  <a:srgbClr val="FF0000"/>
                </a:solidFill>
              </a:rPr>
              <a:t>Also result paper would not be shared as file. It would send link to download result paper to the user which expires.</a:t>
            </a:r>
          </a:p>
        </p:txBody>
      </p:sp>
    </p:spTree>
    <p:extLst>
      <p:ext uri="{BB962C8B-B14F-4D97-AF65-F5344CB8AC3E}">
        <p14:creationId xmlns:p14="http://schemas.microsoft.com/office/powerpoint/2010/main" val="1257899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115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Theme</vt:lpstr>
      <vt:lpstr>Design change and Added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change and Added pages</dc:title>
  <dc:creator>Minjun Choi (최민준)</dc:creator>
  <cp:lastModifiedBy>Minjun Choi (최민준)</cp:lastModifiedBy>
  <cp:revision>1</cp:revision>
  <dcterms:created xsi:type="dcterms:W3CDTF">2023-08-24T14:04:03Z</dcterms:created>
  <dcterms:modified xsi:type="dcterms:W3CDTF">2023-08-24T14:28:57Z</dcterms:modified>
</cp:coreProperties>
</file>